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86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58F42-333D-4766-AC98-C396BA502F6B}" type="datetimeFigureOut">
              <a:rPr lang="es-ES" smtClean="0"/>
              <a:pPr/>
              <a:t>29/12/2014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B952A-3C4E-44BF-9DFE-49BF6B11A6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150637" y="214290"/>
            <a:ext cx="84272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1500166" y="1428736"/>
            <a:ext cx="63579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RECONOCIMIENTO MERCA SERVICE</a:t>
            </a:r>
            <a:endParaRPr lang="es-ES" sz="30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857364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latin typeface="+mj-lt"/>
              </a:rPr>
              <a:t>De conformidad a las normas y estatutos de empresa a fecha 1 de Enero del año 2005</a:t>
            </a:r>
          </a:p>
          <a:p>
            <a:pPr algn="ctr"/>
            <a:r>
              <a:rPr lang="es-ES" sz="1200" b="1" dirty="0" smtClean="0">
                <a:latin typeface="+mj-lt"/>
              </a:rPr>
              <a:t>El departamento de Formación de la empresa Merca Service con Marca Patentada </a:t>
            </a:r>
          </a:p>
          <a:p>
            <a:pPr algn="ctr"/>
            <a:r>
              <a:rPr lang="es-ES" sz="1200" b="1" dirty="0" smtClean="0">
                <a:latin typeface="+mj-lt"/>
              </a:rPr>
              <a:t>por el GOBIERNO DE ESPAÑA</a:t>
            </a:r>
          </a:p>
          <a:p>
            <a:pPr algn="ctr"/>
            <a:r>
              <a:rPr lang="es-ES" sz="1200" b="1" dirty="0" smtClean="0">
                <a:latin typeface="+mj-lt"/>
              </a:rPr>
              <a:t>El 16 de Febrero del año 2007, con número M 2721913 y clasificación de Viena 27.05.09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00430" y="2571744"/>
            <a:ext cx="2276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Certifica que:</a:t>
            </a:r>
            <a:endParaRPr lang="es-ES" sz="2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71604" y="3071810"/>
            <a:ext cx="10715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Don/</a:t>
            </a:r>
            <a:r>
              <a:rPr lang="es-ES" sz="2200" b="1" dirty="0" err="1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ña</a:t>
            </a:r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endParaRPr lang="es-ES" sz="2200" b="1" dirty="0">
              <a:solidFill>
                <a:schemeClr val="bg2">
                  <a:lumMod val="50000"/>
                </a:schemeClr>
              </a:solidFill>
              <a:latin typeface="Edwardian Script ITC" pitchFamily="66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411760" y="2857496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latin typeface="Edwardian Script ITC" pitchFamily="66" charset="0"/>
              </a:rPr>
              <a:t> </a:t>
            </a:r>
            <a:r>
              <a:rPr lang="es-ES" sz="3600" b="1" dirty="0" smtClean="0">
                <a:latin typeface="Edwardian Script ITC" pitchFamily="66" charset="0"/>
              </a:rPr>
              <a:t>Nombre del Gerente de la Agencia</a:t>
            </a:r>
            <a:endParaRPr lang="es-ES" sz="3600" b="1" dirty="0" smtClean="0">
              <a:latin typeface="Edwardian Script ITC" pitchFamily="66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000100" y="3429000"/>
            <a:ext cx="721523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Ha obtenido el título de AGENTE MERCA SERVICE habiendo superado del test del: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500166" y="3643314"/>
            <a:ext cx="621510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700" b="1" dirty="0" smtClean="0">
                <a:latin typeface="Algerian" pitchFamily="82" charset="0"/>
              </a:rPr>
              <a:t>Curso </a:t>
            </a:r>
            <a:r>
              <a:rPr lang="es-ES" sz="1700" b="1" dirty="0" smtClean="0">
                <a:latin typeface="Algerian" pitchFamily="82" charset="0"/>
              </a:rPr>
              <a:t>gerencial de la franquicia merca </a:t>
            </a:r>
            <a:r>
              <a:rPr lang="es-ES" sz="1700" b="1" dirty="0" err="1" smtClean="0">
                <a:latin typeface="Algerian" pitchFamily="82" charset="0"/>
              </a:rPr>
              <a:t>service</a:t>
            </a:r>
            <a:endParaRPr lang="es-ES" sz="1700" b="1" dirty="0">
              <a:latin typeface="Algerian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928662" y="4000504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+mj-lt"/>
              </a:rPr>
              <a:t>Habiendo acreditado su competencia </a:t>
            </a:r>
            <a:r>
              <a:rPr lang="es-ES" sz="1100" b="1" dirty="0" smtClean="0">
                <a:latin typeface="+mj-lt"/>
              </a:rPr>
              <a:t> </a:t>
            </a:r>
            <a:r>
              <a:rPr lang="es-ES" sz="1100" b="1" dirty="0" smtClean="0">
                <a:latin typeface="+mj-lt"/>
              </a:rPr>
              <a:t>a la central de la Franquicia Merca Service</a:t>
            </a:r>
            <a:endParaRPr lang="es-ES" sz="1100" b="1" dirty="0" smtClean="0">
              <a:latin typeface="+mj-lt"/>
            </a:endParaRPr>
          </a:p>
          <a:p>
            <a:pPr algn="ctr"/>
            <a:r>
              <a:rPr lang="es-ES" sz="1100" b="1" dirty="0" smtClean="0">
                <a:latin typeface="+mj-lt"/>
              </a:rPr>
              <a:t>La presente credencial, de acuerdo a las normativas en vigor reconoce a su titular la condición de capacitación</a:t>
            </a:r>
          </a:p>
          <a:p>
            <a:pPr algn="ctr"/>
            <a:r>
              <a:rPr lang="es-ES" sz="1100" b="1" dirty="0" smtClean="0">
                <a:latin typeface="+mj-lt"/>
              </a:rPr>
              <a:t> para el </a:t>
            </a:r>
            <a:r>
              <a:rPr lang="es-ES" sz="1100" b="1" dirty="0" smtClean="0">
                <a:latin typeface="+mj-lt"/>
              </a:rPr>
              <a:t>uso de la Marca dentro de </a:t>
            </a:r>
            <a:r>
              <a:rPr lang="es-ES" sz="1100" b="1" dirty="0" smtClean="0">
                <a:latin typeface="+mj-lt"/>
              </a:rPr>
              <a:t>la provincia elegida para desarrollar el negocio  </a:t>
            </a:r>
            <a:r>
              <a:rPr lang="es-ES" sz="1100" b="1" dirty="0" smtClean="0">
                <a:latin typeface="+mj-lt"/>
              </a:rPr>
              <a:t>y </a:t>
            </a:r>
            <a:r>
              <a:rPr lang="es-ES" sz="1100" b="1" dirty="0" smtClean="0">
                <a:latin typeface="+mj-lt"/>
              </a:rPr>
              <a:t>faculta al interesado para ejercer sus derechos que le otorga este </a:t>
            </a:r>
            <a:r>
              <a:rPr lang="es-ES" sz="1100" b="1" dirty="0" smtClean="0">
                <a:latin typeface="+mj-lt"/>
              </a:rPr>
              <a:t>reconocimiento</a:t>
            </a:r>
            <a:r>
              <a:rPr lang="es-ES" sz="1100" b="1" dirty="0" smtClean="0">
                <a:latin typeface="+mj-lt"/>
              </a:rPr>
              <a:t> </a:t>
            </a:r>
            <a:r>
              <a:rPr lang="es-ES" sz="1100" b="1" dirty="0" smtClean="0">
                <a:latin typeface="+mj-lt"/>
              </a:rPr>
              <a:t>otorgándole el Nº de AGENCIA XXX.</a:t>
            </a:r>
            <a:endParaRPr lang="es-ES" sz="1100" b="1" dirty="0" smtClean="0">
              <a:latin typeface="+mj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214546" y="4643446"/>
            <a:ext cx="1277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El </a:t>
            </a:r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Geren</a:t>
            </a:r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te </a:t>
            </a:r>
            <a:endParaRPr lang="es-ES" sz="2200" b="1" dirty="0">
              <a:solidFill>
                <a:schemeClr val="bg2">
                  <a:lumMod val="50000"/>
                </a:schemeClr>
              </a:solidFill>
              <a:latin typeface="Edwardian Script ITC" pitchFamily="66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86446" y="4643446"/>
            <a:ext cx="13573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chemeClr val="bg2">
                    <a:lumMod val="50000"/>
                  </a:schemeClr>
                </a:solidFill>
                <a:latin typeface="Edwardian Script ITC" pitchFamily="66" charset="0"/>
              </a:rPr>
              <a:t>El Director</a:t>
            </a:r>
            <a:endParaRPr lang="es-ES" sz="2200" b="1" dirty="0">
              <a:solidFill>
                <a:schemeClr val="bg2">
                  <a:lumMod val="50000"/>
                </a:schemeClr>
              </a:solidFill>
              <a:latin typeface="Edwardian Script ITC" pitchFamily="66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929198"/>
            <a:ext cx="1500198" cy="5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CuadroTexto"/>
          <p:cNvSpPr txBox="1"/>
          <p:nvPr/>
        </p:nvSpPr>
        <p:spPr>
          <a:xfrm>
            <a:off x="3500430" y="5254481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latin typeface="+mj-lt"/>
              </a:rPr>
              <a:t>Valencia a,</a:t>
            </a:r>
            <a:r>
              <a:rPr lang="es-ES" sz="1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 </a:t>
            </a:r>
            <a:endParaRPr lang="es-ES" sz="1000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143372" y="5254481"/>
            <a:ext cx="157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latin typeface="+mj-lt"/>
              </a:rPr>
              <a:t>X de x del año </a:t>
            </a:r>
            <a:r>
              <a:rPr lang="es-ES" sz="1000" b="1" dirty="0" smtClean="0">
                <a:latin typeface="+mj-lt"/>
              </a:rPr>
              <a:t>2015.  </a:t>
            </a:r>
            <a:endParaRPr lang="es-ES" sz="1000" b="1" dirty="0">
              <a:latin typeface="+mj-lt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485776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167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Merca service</dc:creator>
  <cp:lastModifiedBy>HP</cp:lastModifiedBy>
  <cp:revision>21</cp:revision>
  <dcterms:created xsi:type="dcterms:W3CDTF">2014-03-16T12:25:39Z</dcterms:created>
  <dcterms:modified xsi:type="dcterms:W3CDTF">2014-12-29T19:53:42Z</dcterms:modified>
</cp:coreProperties>
</file>