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8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94C3C-1954-41D2-BBE7-262204B8E48D}" type="datetimeFigureOut">
              <a:rPr lang="es-ES" smtClean="0"/>
              <a:pPr/>
              <a:t>01/01/2015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43BD2-594A-433B-A058-D725084D56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CuadroTexto"/>
          <p:cNvSpPr txBox="1"/>
          <p:nvPr/>
        </p:nvSpPr>
        <p:spPr>
          <a:xfrm>
            <a:off x="2285984" y="1857364"/>
            <a:ext cx="5094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MERCA </a:t>
            </a:r>
            <a:r>
              <a:rPr lang="es-ES" sz="3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SERVICE</a:t>
            </a:r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TU AGENCIA</a:t>
            </a:r>
            <a:endParaRPr lang="es-ES" sz="3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08" y="1819297"/>
            <a:ext cx="19050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28 Imagen" descr="Logo merca service nuev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571480"/>
            <a:ext cx="3485715" cy="809524"/>
          </a:xfrm>
          <a:prstGeom prst="rect">
            <a:avLst/>
          </a:prstGeom>
        </p:spPr>
      </p:pic>
      <p:sp>
        <p:nvSpPr>
          <p:cNvPr id="30" name="29 CuadroTexto"/>
          <p:cNvSpPr txBox="1"/>
          <p:nvPr/>
        </p:nvSpPr>
        <p:spPr>
          <a:xfrm>
            <a:off x="785786" y="967071"/>
            <a:ext cx="2900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TU AGENCIA</a:t>
            </a:r>
            <a:endParaRPr lang="es-ES" sz="2400" b="1" dirty="0">
              <a:solidFill>
                <a:schemeClr val="bg1"/>
              </a:solidFill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3938" y="4786322"/>
            <a:ext cx="1072411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31 CuadroTexto"/>
          <p:cNvSpPr txBox="1"/>
          <p:nvPr/>
        </p:nvSpPr>
        <p:spPr>
          <a:xfrm>
            <a:off x="2285984" y="2571744"/>
            <a:ext cx="62151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Nombre y un apellido.</a:t>
            </a:r>
            <a:endParaRPr lang="es-ES" sz="3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285984" y="3286124"/>
            <a:ext cx="62151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XXX</a:t>
            </a:r>
            <a:endParaRPr lang="es-ES" sz="3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285984" y="3929066"/>
            <a:ext cx="62151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Gerente/Agente</a:t>
            </a:r>
            <a:endParaRPr lang="es-ES" sz="3000" b="1" dirty="0" smtClean="0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285984" y="4572008"/>
            <a:ext cx="4734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r>
              <a:rPr lang="es-ES" sz="2400" b="1" dirty="0" smtClean="0">
                <a:solidFill>
                  <a:schemeClr val="accent1"/>
                </a:solidFill>
                <a:latin typeface="Arial Narrow" pitchFamily="34" charset="0"/>
              </a:rPr>
              <a:t>www.merca</a:t>
            </a:r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service</a:t>
            </a:r>
            <a:r>
              <a:rPr lang="es-ES" sz="2400" b="1" dirty="0" smtClean="0">
                <a:solidFill>
                  <a:schemeClr val="accent1"/>
                </a:solidFill>
                <a:latin typeface="Arial Narrow" pitchFamily="34" charset="0"/>
              </a:rPr>
              <a:t>.com/</a:t>
            </a:r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tuagencia</a:t>
            </a:r>
            <a:endParaRPr lang="es-ES" sz="2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380792" y="5232456"/>
            <a:ext cx="51435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XXX </a:t>
            </a:r>
            <a:r>
              <a:rPr lang="es-ES" sz="3000" b="1" dirty="0" err="1" smtClean="0">
                <a:solidFill>
                  <a:schemeClr val="accent1"/>
                </a:solidFill>
                <a:latin typeface="Arial Narrow" pitchFamily="34" charset="0"/>
              </a:rPr>
              <a:t>XXX</a:t>
            </a:r>
            <a:r>
              <a:rPr lang="es-ES" sz="30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r>
              <a:rPr lang="es-ES" sz="3000" b="1" dirty="0" err="1" smtClean="0">
                <a:solidFill>
                  <a:schemeClr val="accent1"/>
                </a:solidFill>
                <a:latin typeface="Arial Narrow" pitchFamily="34" charset="0"/>
              </a:rPr>
              <a:t>XXX</a:t>
            </a:r>
            <a:endParaRPr lang="es-ES" sz="3000" b="1" dirty="0" smtClean="0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285984" y="5857892"/>
            <a:ext cx="49503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7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r>
              <a:rPr lang="es-ES" sz="27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tuusuario@</a:t>
            </a:r>
            <a:r>
              <a:rPr lang="es-ES" sz="2700" b="1" dirty="0" smtClean="0">
                <a:solidFill>
                  <a:schemeClr val="accent1"/>
                </a:solidFill>
                <a:latin typeface="Arial Narrow" pitchFamily="34" charset="0"/>
              </a:rPr>
              <a:t>merca</a:t>
            </a:r>
            <a:r>
              <a:rPr lang="es-ES" sz="27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service</a:t>
            </a:r>
            <a:r>
              <a:rPr lang="es-ES" sz="2700" b="1" dirty="0" smtClean="0">
                <a:solidFill>
                  <a:schemeClr val="accent1"/>
                </a:solidFill>
                <a:latin typeface="Arial Narrow" pitchFamily="34" charset="0"/>
              </a:rPr>
              <a:t>.com</a:t>
            </a:r>
            <a:endParaRPr lang="es-ES" sz="2700" b="1" dirty="0" smtClean="0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857620" y="642918"/>
            <a:ext cx="52149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chemeClr val="accent1"/>
                </a:solidFill>
                <a:latin typeface="Arial Narrow" pitchFamily="34" charset="0"/>
              </a:rPr>
              <a:t>Merca </a:t>
            </a:r>
            <a:r>
              <a:rPr lang="es-ES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Service</a:t>
            </a:r>
            <a:r>
              <a:rPr lang="es-ES" sz="1400" b="1" dirty="0" smtClean="0">
                <a:solidFill>
                  <a:schemeClr val="accent1"/>
                </a:solidFill>
                <a:latin typeface="Arial Narrow" pitchFamily="34" charset="0"/>
              </a:rPr>
              <a:t>  es una Marca Registrada con Número </a:t>
            </a:r>
            <a:r>
              <a:rPr lang="es-ES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M</a:t>
            </a:r>
            <a:r>
              <a:rPr lang="es-ES" sz="1400" b="1" dirty="0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r>
              <a:rPr lang="es-ES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272193</a:t>
            </a:r>
            <a:r>
              <a:rPr lang="es-ES" sz="1400" b="1" dirty="0" smtClean="0">
                <a:solidFill>
                  <a:schemeClr val="accent1"/>
                </a:solidFill>
                <a:latin typeface="Arial Narrow" pitchFamily="34" charset="0"/>
              </a:rPr>
              <a:t>.</a:t>
            </a:r>
          </a:p>
          <a:p>
            <a:r>
              <a:rPr lang="es-ES" sz="1400" b="1" dirty="0" smtClean="0">
                <a:solidFill>
                  <a:schemeClr val="accent1"/>
                </a:solidFill>
                <a:latin typeface="Arial Narrow" pitchFamily="34" charset="0"/>
              </a:rPr>
              <a:t>Cada Agencia y/o Agente son independientes jurídica y fiscalmente </a:t>
            </a:r>
          </a:p>
          <a:p>
            <a:r>
              <a:rPr lang="es-ES" sz="1400" b="1" dirty="0" smtClean="0">
                <a:solidFill>
                  <a:schemeClr val="accent1"/>
                </a:solidFill>
                <a:latin typeface="Arial Narrow" pitchFamily="34" charset="0"/>
              </a:rPr>
              <a:t>a </a:t>
            </a:r>
            <a:r>
              <a:rPr lang="es-ES" sz="1400" b="1" smtClean="0">
                <a:solidFill>
                  <a:schemeClr val="accent1"/>
                </a:solidFill>
                <a:latin typeface="Arial Narrow" pitchFamily="34" charset="0"/>
              </a:rPr>
              <a:t>la marca </a:t>
            </a:r>
            <a:r>
              <a:rPr lang="es-ES" sz="1400" b="1" dirty="0" smtClean="0">
                <a:solidFill>
                  <a:schemeClr val="accent1"/>
                </a:solidFill>
                <a:latin typeface="Arial Narrow" pitchFamily="34" charset="0"/>
              </a:rPr>
              <a:t>siendo responsables directos de cada una de sus gestiones.</a:t>
            </a:r>
            <a:endParaRPr lang="es-ES" sz="14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438384" y="3438524"/>
            <a:ext cx="62151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bg1"/>
                </a:solidFill>
              </a:rPr>
              <a:t> </a:t>
            </a:r>
            <a:endParaRPr lang="es-ES" sz="3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876256" y="1548081"/>
            <a:ext cx="552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es-ES" sz="1400" b="1" dirty="0" smtClean="0">
                <a:solidFill>
                  <a:schemeClr val="accent6">
                    <a:lumMod val="75000"/>
                  </a:schemeClr>
                </a:solidFill>
              </a:rPr>
              <a:t>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58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90</cp:revision>
  <dcterms:created xsi:type="dcterms:W3CDTF">2014-11-07T10:23:54Z</dcterms:created>
  <dcterms:modified xsi:type="dcterms:W3CDTF">2015-01-01T12:27:00Z</dcterms:modified>
</cp:coreProperties>
</file>